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472" y="-10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2D8A13-1683-4C17-84AF-CC037D140A39}" type="datetimeFigureOut">
              <a:rPr lang="en-US" smtClean="0"/>
              <a:t>4/19/2022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D8A13-1683-4C17-84AF-CC037D140A39}" type="datetimeFigureOut">
              <a:rPr lang="en-US" smtClean="0"/>
              <a:t>4/19/2022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D8A13-1683-4C17-84AF-CC037D140A39}" type="datetimeFigureOut">
              <a:rPr lang="en-US" smtClean="0"/>
              <a:t>4/19/2022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D8A13-1683-4C17-84AF-CC037D140A39}" type="datetimeFigureOut">
              <a:rPr lang="en-US" smtClean="0"/>
              <a:t>4/19/2022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D8A13-1683-4C17-84AF-CC037D140A39}" type="datetimeFigureOut">
              <a:rPr lang="en-US" smtClean="0"/>
              <a:t>4/19/2022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2D8A13-1683-4C17-84AF-CC037D140A39}" type="datetimeFigureOut">
              <a:rPr lang="en-US" smtClean="0"/>
              <a:t>4/19/2022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2D8A13-1683-4C17-84AF-CC037D140A39}" type="datetimeFigureOut">
              <a:rPr lang="en-US" smtClean="0"/>
              <a:t>4/19/2022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2D8A13-1683-4C17-84AF-CC037D140A39}" type="datetimeFigureOut">
              <a:rPr lang="en-US" smtClean="0"/>
              <a:t>4/19/2022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D8A13-1683-4C17-84AF-CC037D140A39}" type="datetimeFigureOut">
              <a:rPr lang="en-US" smtClean="0"/>
              <a:t>4/19/2022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D8A13-1683-4C17-84AF-CC037D140A39}" type="datetimeFigureOut">
              <a:rPr lang="en-US" smtClean="0"/>
              <a:t>4/19/2022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D8A13-1683-4C17-84AF-CC037D140A39}" type="datetimeFigureOut">
              <a:rPr lang="en-US" smtClean="0"/>
              <a:t>4/19/2022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92D111-B06D-4FD6-99A2-C19C7DF3E7B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D8A13-1683-4C17-84AF-CC037D140A39}" type="datetimeFigureOut">
              <a:rPr lang="en-US" smtClean="0"/>
              <a:t>4/19/2022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2D111-B06D-4FD6-99A2-C19C7DF3E7B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mage.jimcdn.com/app/cms/image/transf/dimension=163x10000:format=png/path/s5325f76fec3f789b/image/i57fc0156858eb403/version/1617128348/image.png"/>
          <p:cNvPicPr>
            <a:picLocks noChangeAspect="1" noChangeArrowheads="1"/>
          </p:cNvPicPr>
          <p:nvPr/>
        </p:nvPicPr>
        <p:blipFill>
          <a:blip r:embed="rId2" cstate="print"/>
          <a:srcRect/>
          <a:stretch>
            <a:fillRect/>
          </a:stretch>
        </p:blipFill>
        <p:spPr bwMode="auto">
          <a:xfrm>
            <a:off x="7572396" y="0"/>
            <a:ext cx="1393065" cy="1393066"/>
          </a:xfrm>
          <a:prstGeom prst="rect">
            <a:avLst/>
          </a:prstGeom>
          <a:noFill/>
        </p:spPr>
      </p:pic>
      <p:sp>
        <p:nvSpPr>
          <p:cNvPr id="6" name="Rectangle 5"/>
          <p:cNvSpPr/>
          <p:nvPr/>
        </p:nvSpPr>
        <p:spPr>
          <a:xfrm>
            <a:off x="6357982" y="4802088"/>
            <a:ext cx="2857488" cy="2031325"/>
          </a:xfrm>
          <a:prstGeom prst="rect">
            <a:avLst/>
          </a:prstGeom>
        </p:spPr>
        <p:txBody>
          <a:bodyPr wrap="square">
            <a:spAutoFit/>
          </a:bodyPr>
          <a:lstStyle/>
          <a:p>
            <a:r>
              <a:rPr lang="en-GB" sz="1050" b="1"/>
              <a:t>Mission</a:t>
            </a:r>
            <a:endParaRPr lang="en-GB" sz="1050"/>
          </a:p>
          <a:p>
            <a:r>
              <a:rPr lang="en-GB" sz="1050"/>
              <a:t>Psychology Day at the United Nations is a celebration of psychology in the context of the United Nations. It provides an opportunity for psychology to share with U.N. Permanent Missions, U.N. agencies, NGOs and the private sector the activities of psychologists at the U.N. and the role of psychology in addressing concerns of global importance. Psychology Day also introduces psychologists and psychology students to psychology's current and potential involvement in U.N. activities and issues.</a:t>
            </a:r>
          </a:p>
        </p:txBody>
      </p:sp>
      <p:pic>
        <p:nvPicPr>
          <p:cNvPr id="1031" name="Picture 7"/>
          <p:cNvPicPr>
            <a:picLocks noChangeAspect="1" noChangeArrowheads="1"/>
          </p:cNvPicPr>
          <p:nvPr/>
        </p:nvPicPr>
        <p:blipFill>
          <a:blip r:embed="rId3" cstate="print"/>
          <a:srcRect/>
          <a:stretch>
            <a:fillRect/>
          </a:stretch>
        </p:blipFill>
        <p:spPr bwMode="auto">
          <a:xfrm>
            <a:off x="3397460" y="573073"/>
            <a:ext cx="2700000" cy="6284951"/>
          </a:xfrm>
          <a:prstGeom prst="rect">
            <a:avLst/>
          </a:prstGeom>
          <a:noFill/>
          <a:ln w="9525">
            <a:noFill/>
            <a:miter lim="800000"/>
            <a:headEnd/>
            <a:tailEnd/>
          </a:ln>
          <a:effectLst/>
        </p:spPr>
      </p:pic>
      <p:pic>
        <p:nvPicPr>
          <p:cNvPr id="1032" name="Picture 8"/>
          <p:cNvPicPr>
            <a:picLocks noChangeAspect="1" noChangeArrowheads="1"/>
          </p:cNvPicPr>
          <p:nvPr/>
        </p:nvPicPr>
        <p:blipFill>
          <a:blip r:embed="rId4" cstate="print"/>
          <a:srcRect/>
          <a:stretch>
            <a:fillRect/>
          </a:stretch>
        </p:blipFill>
        <p:spPr bwMode="auto">
          <a:xfrm>
            <a:off x="228926" y="2528364"/>
            <a:ext cx="2700000" cy="4329660"/>
          </a:xfrm>
          <a:prstGeom prst="rect">
            <a:avLst/>
          </a:prstGeom>
          <a:noFill/>
          <a:ln w="9525">
            <a:noFill/>
            <a:miter lim="800000"/>
            <a:headEnd/>
            <a:tailEnd/>
          </a:ln>
          <a:effectLst/>
        </p:spPr>
      </p:pic>
      <p:pic>
        <p:nvPicPr>
          <p:cNvPr id="1033" name="Picture 9"/>
          <p:cNvPicPr>
            <a:picLocks noChangeAspect="1" noChangeArrowheads="1"/>
          </p:cNvPicPr>
          <p:nvPr/>
        </p:nvPicPr>
        <p:blipFill>
          <a:blip r:embed="rId5" cstate="print"/>
          <a:srcRect/>
          <a:stretch>
            <a:fillRect/>
          </a:stretch>
        </p:blipFill>
        <p:spPr bwMode="auto">
          <a:xfrm>
            <a:off x="6389514" y="1690348"/>
            <a:ext cx="2700000" cy="2906832"/>
          </a:xfrm>
          <a:prstGeom prst="rect">
            <a:avLst/>
          </a:prstGeom>
          <a:noFill/>
          <a:ln w="9525">
            <a:noFill/>
            <a:miter lim="800000"/>
            <a:headEnd/>
            <a:tailEnd/>
          </a:ln>
          <a:effectLst/>
        </p:spPr>
      </p:pic>
      <p:sp>
        <p:nvSpPr>
          <p:cNvPr id="11" name="TextBox 10"/>
          <p:cNvSpPr txBox="1"/>
          <p:nvPr/>
        </p:nvSpPr>
        <p:spPr>
          <a:xfrm>
            <a:off x="167909" y="71414"/>
            <a:ext cx="6163419" cy="400110"/>
          </a:xfrm>
          <a:prstGeom prst="rect">
            <a:avLst/>
          </a:prstGeom>
          <a:noFill/>
        </p:spPr>
        <p:txBody>
          <a:bodyPr wrap="none" rtlCol="0">
            <a:spAutoFit/>
          </a:bodyPr>
          <a:lstStyle/>
          <a:p>
            <a:r>
              <a:rPr lang="sr-Latn-RS" sz="2000" b="1" smtClean="0">
                <a:solidFill>
                  <a:schemeClr val="accent1">
                    <a:lumMod val="75000"/>
                  </a:schemeClr>
                </a:solidFill>
              </a:rPr>
              <a:t>Dan psihologije u Ujedinjenim nacijama </a:t>
            </a:r>
            <a:r>
              <a:rPr lang="sr-Latn-RS" sz="2000" b="1" smtClean="0">
                <a:solidFill>
                  <a:schemeClr val="accent6"/>
                </a:solidFill>
              </a:rPr>
              <a:t>– uživo na UDG!</a:t>
            </a:r>
            <a:endParaRPr lang="en-GB" sz="2000" b="1">
              <a:solidFill>
                <a:schemeClr val="accent6"/>
              </a:solidFill>
            </a:endParaRPr>
          </a:p>
        </p:txBody>
      </p:sp>
      <p:sp>
        <p:nvSpPr>
          <p:cNvPr id="12" name="Rectangle 11"/>
          <p:cNvSpPr/>
          <p:nvPr/>
        </p:nvSpPr>
        <p:spPr>
          <a:xfrm>
            <a:off x="176252" y="461118"/>
            <a:ext cx="3214710" cy="2031325"/>
          </a:xfrm>
          <a:prstGeom prst="rect">
            <a:avLst/>
          </a:prstGeom>
        </p:spPr>
        <p:txBody>
          <a:bodyPr wrap="square">
            <a:spAutoFit/>
          </a:bodyPr>
          <a:lstStyle/>
          <a:p>
            <a:r>
              <a:rPr lang="sr-Latn-RS" b="1" smtClean="0">
                <a:solidFill>
                  <a:schemeClr val="accent6"/>
                </a:solidFill>
              </a:rPr>
              <a:t>UDG, četvrtak, 21. april</a:t>
            </a:r>
          </a:p>
          <a:p>
            <a:r>
              <a:rPr lang="sr-Latn-RS" b="1" smtClean="0">
                <a:solidFill>
                  <a:schemeClr val="accent1">
                    <a:lumMod val="75000"/>
                  </a:schemeClr>
                </a:solidFill>
              </a:rPr>
              <a:t>10.00 – 10.30 </a:t>
            </a:r>
          </a:p>
          <a:p>
            <a:r>
              <a:rPr lang="sr-Latn-RS" smtClean="0">
                <a:solidFill>
                  <a:schemeClr val="accent1">
                    <a:lumMod val="75000"/>
                  </a:schemeClr>
                </a:solidFill>
              </a:rPr>
              <a:t>Gostujuće predavanje</a:t>
            </a:r>
            <a:br>
              <a:rPr lang="sr-Latn-RS" smtClean="0">
                <a:solidFill>
                  <a:schemeClr val="accent1">
                    <a:lumMod val="75000"/>
                  </a:schemeClr>
                </a:solidFill>
              </a:rPr>
            </a:br>
            <a:r>
              <a:rPr lang="sr-Latn-RS" smtClean="0">
                <a:solidFill>
                  <a:schemeClr val="accent1">
                    <a:lumMod val="75000"/>
                  </a:schemeClr>
                </a:solidFill>
              </a:rPr>
              <a:t>prof. dr </a:t>
            </a:r>
            <a:r>
              <a:rPr lang="en-GB" b="1" smtClean="0">
                <a:solidFill>
                  <a:schemeClr val="accent1">
                    <a:lumMod val="75000"/>
                  </a:schemeClr>
                </a:solidFill>
              </a:rPr>
              <a:t>Harold Takooshian</a:t>
            </a:r>
            <a:r>
              <a:rPr lang="sr-Latn-RS" smtClean="0">
                <a:solidFill>
                  <a:schemeClr val="accent1">
                    <a:lumMod val="75000"/>
                  </a:schemeClr>
                </a:solidFill>
              </a:rPr>
              <a:t>, Fordham University, NYC, PCUN</a:t>
            </a:r>
          </a:p>
          <a:p>
            <a:r>
              <a:rPr lang="sr-Latn-RS" i="1" smtClean="0">
                <a:solidFill>
                  <a:schemeClr val="accent1">
                    <a:lumMod val="75000"/>
                  </a:schemeClr>
                </a:solidFill>
              </a:rPr>
              <a:t>United Nations Psychology Day</a:t>
            </a:r>
          </a:p>
          <a:p>
            <a:r>
              <a:rPr lang="sr-Latn-RS" b="1" smtClean="0">
                <a:solidFill>
                  <a:schemeClr val="accent1">
                    <a:lumMod val="75000"/>
                  </a:schemeClr>
                </a:solidFill>
              </a:rPr>
              <a:t>16.30 – 20.00 </a:t>
            </a:r>
            <a:r>
              <a:rPr lang="sr-Latn-RS" smtClean="0">
                <a:solidFill>
                  <a:schemeClr val="accent1">
                    <a:lumMod val="75000"/>
                  </a:schemeClr>
                </a:solidFill>
              </a:rPr>
              <a:t>Prenos uživo</a:t>
            </a:r>
            <a:endParaRPr lang="en-GB">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106</Words>
  <Application>Microsoft Office PowerPoint</Application>
  <PresentationFormat>Letter Paper (8.5x11 in)</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ivana</dc:creator>
  <cp:lastModifiedBy>ivana</cp:lastModifiedBy>
  <cp:revision>1</cp:revision>
  <dcterms:created xsi:type="dcterms:W3CDTF">2022-04-19T20:00:55Z</dcterms:created>
  <dcterms:modified xsi:type="dcterms:W3CDTF">2022-04-20T02:12:06Z</dcterms:modified>
</cp:coreProperties>
</file>